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C6323B-0762-F378-E650-794D7CB38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872702-8F78-09D4-ACDD-2A97A7EFB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7E737F-900C-99CC-3C57-F309EB52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F55E9C-D609-F5BD-7108-1C70CD33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3863D4-FFF9-A1C0-5431-6FAEBD98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40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E58C5-6485-970D-81FA-242553A9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BDA4B9-0B75-BD35-3899-CC5E3CF7D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95DDDB-BD60-68C7-2392-39DB2E39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0058A2-403B-115D-A876-D7890467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7DAF2-C97B-CFFE-EF73-B219F978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0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676A17-0EFB-D8D6-509D-D4C791F7D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67F1F9-6290-D9B0-D9F9-9C15CBAC9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B1CDE9-11C6-97E3-0E97-2199F321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C00D1-7D71-F0F0-1E5B-74562F4B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EB2FEB-364F-261F-AB24-905E3D10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21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9578B-7907-D3B5-FE50-B6E56A40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B4C5E3-AAA8-5B61-47E3-3B6D263D6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2E98C2-8D13-42D9-CE73-7DDB7D2F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0747BB-6F36-979C-A842-435E0262D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033EF0-655B-9F6D-0D7E-4C8C8057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1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EFF20-4A81-9DF1-3D5E-F5B3E6E3A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565457-B3A4-FEE2-57D2-63DE355C2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F6C75-433C-6E62-7F9E-3885BA638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BA5E0E-5906-86F7-84F1-621739A2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FE00D9-F2B4-833E-F6CC-6FD12949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71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97CFA-6472-CBB5-139D-619626538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43C55-EE35-896F-F360-1CA106C90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F73D1E-0EEF-0F70-84A0-193F9BBA1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5AB379-64D5-5294-AA3C-A262AF32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CD7FAC-7092-42DD-A6CB-443A0E51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72118-9C2F-FDEF-9E85-1C934FAD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5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630CC4-C979-C531-8627-A3F48FE4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CBD8E8-EE54-C212-1062-95DD3B71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EDC9BA-3E9D-29BF-AF3E-BB269BA25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A7195B-9DEF-0F91-CB27-A3CD53013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55C68E-E278-7D16-C5EB-AC08A68139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20293BC-7244-A538-DA5E-3A405E53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42AD71-9DF0-3A40-DC06-AE040350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EFEC14-174C-B4A2-5BF7-E072A104D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59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5009F-AF12-531B-CBDA-F9A9E98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4ACA1B-CF5C-778D-0BE0-E9ECE2B1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7DFAE1-C09E-8644-C85B-00D1842B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022CEF-604A-94FA-D337-9432CE6D9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9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0FB74D-115B-1612-5DF1-1AD8E01A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984144-1CEF-AB67-B958-2EA97C82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E450EC-52F8-DF84-CC6B-7290CE939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3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FD937-6133-9605-01B4-8DE411A51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B70924-994A-36CF-86C3-AECA7931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9FFC8-D5FE-9DE3-DB33-165B503E7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29876D-1598-E7A0-21E0-85EB42F0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11FA39-DA62-595E-BD85-14C5195A2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307F24-8A29-AB88-D175-1B25E5AB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7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B43F2C-1EF6-CF98-758C-43876EFB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443B75-CAF6-45E0-E3E6-50B6DA57F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0583BF-54A6-B34B-DE7E-856A261BC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8736B8-EEE9-8D85-617E-DFC537EF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15C271-26D3-08F6-EE05-C3454B3B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B40EBF-D390-0B33-3EC8-798FC219D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3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463CB1-CC50-E8C6-A245-BCA76B87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841D27-08C5-4021-A3C7-AB2CE453B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C740A9-2C87-5DBF-D735-0B2A2AE29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28AB84-3817-4E9F-B73B-CC96513C1FBA}" type="datetimeFigureOut">
              <a:rPr kumimoji="1" lang="ja-JP" altLang="en-US" smtClean="0"/>
              <a:t>2024/3/30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E59E00-E0E3-1B80-F29F-C48A60EFB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A2ADCB-F454-4950-3822-47A701192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E83A3D-5627-49CB-A730-6556E7409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36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5D7E3D5-8032-8A79-8FD9-3070C6B49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840" y="852749"/>
            <a:ext cx="10424160" cy="58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6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岡本 英一郎</dc:creator>
  <cp:lastModifiedBy>岡本 英一郎</cp:lastModifiedBy>
  <cp:revision>1</cp:revision>
  <dcterms:created xsi:type="dcterms:W3CDTF">2024-03-30T12:12:50Z</dcterms:created>
  <dcterms:modified xsi:type="dcterms:W3CDTF">2024-03-30T12:14:03Z</dcterms:modified>
</cp:coreProperties>
</file>